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handoutMasterIdLst>
    <p:handoutMasterId r:id="rId24"/>
  </p:handoutMasterIdLst>
  <p:sldIdLst>
    <p:sldId id="256" r:id="rId8"/>
    <p:sldId id="271" r:id="rId9"/>
    <p:sldId id="346" r:id="rId10"/>
    <p:sldId id="348" r:id="rId11"/>
    <p:sldId id="349" r:id="rId12"/>
    <p:sldId id="356" r:id="rId13"/>
    <p:sldId id="347" r:id="rId14"/>
    <p:sldId id="357" r:id="rId15"/>
    <p:sldId id="361" r:id="rId16"/>
    <p:sldId id="359" r:id="rId17"/>
    <p:sldId id="351" r:id="rId18"/>
    <p:sldId id="353" r:id="rId19"/>
    <p:sldId id="354" r:id="rId20"/>
    <p:sldId id="360" r:id="rId21"/>
    <p:sldId id="305" r:id="rId22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6"/>
            <p14:sldId id="348"/>
            <p14:sldId id="349"/>
            <p14:sldId id="356"/>
            <p14:sldId id="347"/>
            <p14:sldId id="357"/>
            <p14:sldId id="361"/>
            <p14:sldId id="359"/>
            <p14:sldId id="351"/>
            <p14:sldId id="353"/>
            <p14:sldId id="354"/>
            <p14:sldId id="36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8" d="100"/>
          <a:sy n="118" d="100"/>
        </p:scale>
        <p:origin x="57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0F736E-BA8F-429E-BBB9-F29A0C3D8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5: Sessions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CD648-5B16-4365-969A-6EA4D9743C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CB086662-CD17-4A24-B62D-D50C7DE4C78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29D4D-FCF0-41C1-85CB-9F84D5A36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91C6-915E-437E-AECF-44B336E8C2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05242F33-F50B-4CA5-8A3B-0A0139D8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07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5: Sessions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BB844-D122-45E1-A8D8-F4336F0A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39EA0CF-C31C-4F3D-BE56-2715D988FC8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704C-A031-4B13-8691-FDE86F7D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1C2415C-55F1-417B-A464-20D223FF7B12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62570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26CF7-0B8F-4F0A-A42A-04C24CF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E7163D-87AD-4834-8ADD-C88A4AF83F8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EC645-7573-4784-AA89-3F47D440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2FABE23-D8BC-4989-B2AB-F52716B5A86B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3CE35-5DB3-4C5F-BC24-A72F0E1C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A9D53DF-B801-4A21-B834-C4F27AED9FD0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36807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04EE-8C08-4234-A1C1-AE51693A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0729ABF-DCA4-4DA5-9231-D36C389150E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1814262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CFED-4B62-43E8-BC58-1FA75603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BB83079-45EA-4198-B64D-3D54A7BBACD2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257803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3DFC8-0F52-4187-B44F-6623F08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762F40-9109-41A2-B8D2-8D7B4745AD62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91207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273EE-7F40-4600-BCBF-A068DCF2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80BBB16-00DE-4778-AFF0-626F25DE74AB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901324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2E719-F062-4F0C-A255-47BE9B42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FD4F0BF-D5DF-444E-B048-FA937C5C8666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404531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D348-D1FF-4943-A5D2-8C75F4E9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78F6B46-F74B-4BAF-885E-C95F02B4EAC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Sessions</a:t>
            </a:r>
          </a:p>
        </p:txBody>
      </p:sp>
    </p:spTree>
    <p:extLst>
      <p:ext uri="{BB962C8B-B14F-4D97-AF65-F5344CB8AC3E}">
        <p14:creationId xmlns:p14="http://schemas.microsoft.com/office/powerpoint/2010/main" val="148998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 Python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laidCloud/dustdevi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_cooki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technobeans.com/2012/08/07/tornado-cook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Cookies and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How cookies work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Attributes of a cookie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Sessions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 descr="A person standing in a kitchen&#10;&#10;Description generated with very high confidence">
            <a:extLst>
              <a:ext uri="{FF2B5EF4-FFF2-40B4-BE49-F238E27FC236}">
                <a16:creationId xmlns:a16="http://schemas.microsoft.com/office/drawing/2014/main" id="{430F992A-01CF-41A6-BBF1-9BDF99206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30" y="1280160"/>
            <a:ext cx="4346285" cy="26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6D4-4F19-472E-87B2-622DD48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DA63-C5D9-4929-800A-9772EF2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F4E41-9577-4535-8954-192B38B5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4" y="825811"/>
            <a:ext cx="8828571" cy="38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448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6" y="2437835"/>
            <a:ext cx="3780736" cy="25209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744559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Not built in to Tornado (other frameworks have it)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linkClick r:id="rId4"/>
              </a:rPr>
              <a:t>https://github.com/PlaidCloud/dustdevil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See how it works with our simple code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session object lives in the Python VM on the server. Only the session id is passed around in the cookie.</a:t>
            </a:r>
          </a:p>
        </p:txBody>
      </p:sp>
    </p:spTree>
    <p:extLst>
      <p:ext uri="{BB962C8B-B14F-4D97-AF65-F5344CB8AC3E}">
        <p14:creationId xmlns:p14="http://schemas.microsoft.com/office/powerpoint/2010/main" val="25083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0" y="108289"/>
            <a:ext cx="4724400" cy="609600"/>
          </a:xfrm>
        </p:spPr>
        <p:txBody>
          <a:bodyPr/>
          <a:lstStyle/>
          <a:p>
            <a:r>
              <a:rPr lang="en-US" dirty="0"/>
              <a:t>Using 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A20D57-F2B3-4A41-894B-DC51D5DB2F38}"/>
              </a:ext>
            </a:extLst>
          </p:cNvPr>
          <p:cNvSpPr/>
          <p:nvPr/>
        </p:nvSpPr>
        <p:spPr>
          <a:xfrm>
            <a:off x="148167" y="139842"/>
            <a:ext cx="4876800" cy="497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sessions = {}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10000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logout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logout"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user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user"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password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logout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"Logged out"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user: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session = {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user"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:user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password"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:password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"count"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SessionPlay.next_id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SessionPlay.next_id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session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"Logged in"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3480A0-233E-4BF4-94BF-69BBBB8FEF25}"/>
              </a:ext>
            </a:extLst>
          </p:cNvPr>
          <p:cNvSpPr/>
          <p:nvPr/>
        </p:nvSpPr>
        <p:spPr>
          <a:xfrm>
            <a:off x="4639734" y="1022689"/>
            <a:ext cx="4191000" cy="20574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don't know you (you have no cookie)"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don't know you (unknown 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"count"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(session)) 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95D4-5C96-4913-A261-46E56AEE6451}"/>
              </a:ext>
            </a:extLst>
          </p:cNvPr>
          <p:cNvCxnSpPr/>
          <p:nvPr/>
        </p:nvCxnSpPr>
        <p:spPr>
          <a:xfrm flipH="1">
            <a:off x="838200" y="4842668"/>
            <a:ext cx="3733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89095A-6F55-4C3C-9A0E-D2027562EC11}"/>
              </a:ext>
            </a:extLst>
          </p:cNvPr>
          <p:cNvCxnSpPr/>
          <p:nvPr/>
        </p:nvCxnSpPr>
        <p:spPr>
          <a:xfrm flipH="1">
            <a:off x="4572000" y="3080175"/>
            <a:ext cx="1524000" cy="17624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24600" y="108289"/>
            <a:ext cx="26670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B5E2B-99E0-40B0-A0BA-2B2F7364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95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C63A5-C82E-4BE1-A736-F6DB8084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8" y="10477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E7489-7C22-4D26-A893-AE7A556D8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9230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729BE-B709-4B67-A5BE-C8251DC3C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057" y="2451133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374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24600" y="108289"/>
            <a:ext cx="26670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DA45E-D473-42A5-B84A-FD7EC30E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57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93E2B-1EDC-4540-A4DB-B03B546D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45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582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31" y="618198"/>
            <a:ext cx="3400509" cy="3400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410200" cy="2971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 in the </a:t>
            </a:r>
            <a:r>
              <a:rPr lang="en-US" dirty="0" err="1"/>
              <a:t>CookiePlayground</a:t>
            </a:r>
            <a:r>
              <a:rPr lang="en-US" dirty="0"/>
              <a:t> and the </a:t>
            </a:r>
            <a:r>
              <a:rPr lang="en-US" dirty="0" err="1"/>
              <a:t>SessionPlayground</a:t>
            </a:r>
            <a:r>
              <a:rPr lang="en-US" dirty="0"/>
              <a:t>. Make two handlers in the same server.</a:t>
            </a:r>
          </a:p>
          <a:p>
            <a:r>
              <a:rPr lang="en-US" dirty="0"/>
              <a:t>Use your browser to tinker with the playgrounds.</a:t>
            </a:r>
          </a:p>
          <a:p>
            <a:r>
              <a:rPr lang="en-US" dirty="0"/>
              <a:t>Use the browser dev tools to see the cookie exchanges.</a:t>
            </a:r>
          </a:p>
          <a:p>
            <a:r>
              <a:rPr lang="en-US" dirty="0"/>
              <a:t>Try using a session cookie in the </a:t>
            </a:r>
            <a:r>
              <a:rPr lang="en-US" dirty="0" err="1"/>
              <a:t>HiLo</a:t>
            </a:r>
            <a:r>
              <a:rPr lang="en-US" dirty="0"/>
              <a:t>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https://en.wikipedia.org/wiki/HTTP_cookie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https://technobeans.com/2012/08/07/tornado-cookies/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187E7-48FE-4826-9E73-E77A5305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10" y="2419350"/>
            <a:ext cx="5638808" cy="23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00" y="2818082"/>
            <a:ext cx="5771429" cy="216190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74455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HTTP requests are isolated.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server needs a way to track state between requests (like for authentication).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server asks the client to store cookies.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browser then sends the cookies with every request.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Cookies have a “maximum age”.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Session cookies have a max age of -1, and they live until the browser is shut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Server Sends “Set-Cookie”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4400" y="81915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/index.html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Accept-Language: </a:t>
            </a:r>
            <a:r>
              <a:rPr lang="en-US" dirty="0" err="1"/>
              <a:t>en</a:t>
            </a:r>
            <a:r>
              <a:rPr lang="en-US" dirty="0"/>
              <a:t>-us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384702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HTTP/1.1 200 OK</a:t>
            </a:r>
          </a:p>
          <a:p>
            <a:r>
              <a:rPr lang="en-US" dirty="0"/>
              <a:t>Content-Type: text/html</a:t>
            </a:r>
          </a:p>
          <a:p>
            <a:r>
              <a:rPr lang="en-US" dirty="0"/>
              <a:t>Set-Cookie: flavor=chocolate</a:t>
            </a:r>
          </a:p>
          <a:p>
            <a:endParaRPr lang="en-US" dirty="0"/>
          </a:p>
          <a:p>
            <a:r>
              <a:rPr lang="en-US" dirty="0"/>
              <a:t>&lt;html&gt;&lt;body&gt;Hello&lt;/body&gt;&lt;/html&gt;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2711619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/other.html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Cookie: flavor=chocolate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9036" y="378202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/hello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Cookie: flavor=chocolate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48000" y="1352550"/>
            <a:ext cx="1524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29000" y="2114550"/>
            <a:ext cx="1295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57600" y="3409950"/>
            <a:ext cx="914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57600" y="4552950"/>
            <a:ext cx="914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5" y="2862030"/>
            <a:ext cx="3018736" cy="20128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0783688">
            <a:off x="1285640" y="348292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flavor=chocolate</a:t>
            </a:r>
          </a:p>
        </p:txBody>
      </p:sp>
    </p:spTree>
    <p:extLst>
      <p:ext uri="{BB962C8B-B14F-4D97-AF65-F5344CB8AC3E}">
        <p14:creationId xmlns:p14="http://schemas.microsoft.com/office/powerpoint/2010/main" val="7557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Parts of a Cookie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4705350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6440" y="1141067"/>
            <a:ext cx="449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Set-Cookie:</a:t>
            </a:r>
          </a:p>
          <a:p>
            <a:pPr latinLnBrk="1"/>
            <a:r>
              <a:rPr lang="en-US" dirty="0"/>
              <a:t>    flavor=chocolate;</a:t>
            </a:r>
          </a:p>
          <a:p>
            <a:pPr latinLnBrk="1"/>
            <a:r>
              <a:rPr lang="en-US" dirty="0"/>
              <a:t>    </a:t>
            </a:r>
          </a:p>
          <a:p>
            <a:pPr latinLnBrk="1"/>
            <a:r>
              <a:rPr lang="en-US" dirty="0"/>
              <a:t>    Path=/code/sub;</a:t>
            </a:r>
          </a:p>
          <a:p>
            <a:pPr latinLnBrk="1"/>
            <a:r>
              <a:rPr lang="en-US" dirty="0"/>
              <a:t>    Domain=my.com;</a:t>
            </a:r>
          </a:p>
          <a:p>
            <a:pPr latinLnBrk="1"/>
            <a:r>
              <a:rPr lang="en-US" dirty="0"/>
              <a:t>    Expires=Sat, 04-Jun-2016 18:57:28 GMT;</a:t>
            </a:r>
          </a:p>
          <a:p>
            <a:pPr latinLnBrk="1"/>
            <a:r>
              <a:rPr lang="en-US" dirty="0"/>
              <a:t>    Max-Age=360;</a:t>
            </a:r>
          </a:p>
          <a:p>
            <a:pPr latinLnBrk="1"/>
            <a:r>
              <a:rPr lang="en-US" dirty="0"/>
              <a:t>    Comment=testing;</a:t>
            </a:r>
          </a:p>
          <a:p>
            <a:pPr latinLnBrk="1"/>
            <a:r>
              <a:rPr lang="en-US" dirty="0"/>
              <a:t>    </a:t>
            </a:r>
            <a:r>
              <a:rPr lang="en-US" dirty="0" err="1"/>
              <a:t>HttpOnly</a:t>
            </a:r>
            <a:r>
              <a:rPr lang="en-US" dirty="0"/>
              <a:t>;</a:t>
            </a:r>
          </a:p>
          <a:p>
            <a:pPr latinLnBrk="1"/>
            <a:r>
              <a:rPr lang="en-US" dirty="0"/>
              <a:t>    Secure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22036" y="14227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and Value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9614" y="2491175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When the browser should delete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22036" y="2236836"/>
            <a:ext cx="646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domains get the cookie (like books.my.com and pets.my.com)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9567" y="1948661"/>
            <a:ext cx="591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URLs get the cookie (within the domain)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5563" y="3616164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Only sent to “https” (secure) URLs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90021" y="3327990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Cannot be accessed by </a:t>
            </a:r>
            <a:r>
              <a:rPr lang="en-US" dirty="0" err="1">
                <a:solidFill>
                  <a:srgbClr val="C00000"/>
                </a:solidFill>
              </a:rPr>
              <a:t>javascript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9567" y="2779349"/>
            <a:ext cx="507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new (best) way, but &lt;IE9 does not support 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9566" y="3039815"/>
            <a:ext cx="404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Miscellaneous info about the cookie</a:t>
            </a:r>
          </a:p>
        </p:txBody>
      </p:sp>
    </p:spTree>
    <p:extLst>
      <p:ext uri="{BB962C8B-B14F-4D97-AF65-F5344CB8AC3E}">
        <p14:creationId xmlns:p14="http://schemas.microsoft.com/office/powerpoint/2010/main" val="29264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EDE5-38A8-4C99-B363-9B51F5DA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in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472F-C2B2-4B33-A63E-8DC4CA6A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06F8A-F22A-4837-B5DE-0E05856128A9}"/>
              </a:ext>
            </a:extLst>
          </p:cNvPr>
          <p:cNvSpPr/>
          <p:nvPr/>
        </p:nvSpPr>
        <p:spPr>
          <a:xfrm>
            <a:off x="457200" y="1112414"/>
            <a:ext cx="7402989" cy="329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.set_cookie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expires=</a:t>
            </a:r>
            <a:r>
              <a:rPr lang="en-US" dirty="0" err="1">
                <a:latin typeface="Consolas" panose="020B0609020204030204" pitchFamily="49" charset="0"/>
              </a:rPr>
              <a:t>exactTime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i="1" dirty="0" err="1"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.set_cookie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expires_days</a:t>
            </a:r>
            <a:r>
              <a:rPr lang="en-US" dirty="0">
                <a:latin typeface="Consolas" panose="020B0609020204030204" pitchFamily="49" charset="0"/>
              </a:rPr>
              <a:t>=30)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.cookies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.get_cookie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i="1" dirty="0" err="1"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.set_secure_cookie</a:t>
            </a:r>
            <a:r>
              <a:rPr lang="en-US" dirty="0">
                <a:latin typeface="Consolas" panose="020B0609020204030204" pitchFamily="49" charset="0"/>
              </a:rPr>
              <a:t>( 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</a:rPr>
              <a:t>...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8ED314-507A-426D-AE1A-1CB493B51E92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1776275"/>
            <a:ext cx="685800" cy="990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ED3A98-20BE-4A96-B625-86E1953CE944}"/>
              </a:ext>
            </a:extLst>
          </p:cNvPr>
          <p:cNvSpPr txBox="1"/>
          <p:nvPr/>
        </p:nvSpPr>
        <p:spPr>
          <a:xfrm>
            <a:off x="6096000" y="27605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Does the math for you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3E5C3-1936-4AAC-A14A-2E05280B2A50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3382054"/>
            <a:ext cx="1295400" cy="4088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922A96-07C4-444D-8C86-EA5795762E6C}"/>
              </a:ext>
            </a:extLst>
          </p:cNvPr>
          <p:cNvSpPr txBox="1"/>
          <p:nvPr/>
        </p:nvSpPr>
        <p:spPr>
          <a:xfrm>
            <a:off x="5352494" y="346778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to return if cookie is not found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33A0B4-145F-4F60-80BA-E28B944E7AF8}"/>
              </a:ext>
            </a:extLst>
          </p:cNvPr>
          <p:cNvCxnSpPr/>
          <p:nvPr/>
        </p:nvCxnSpPr>
        <p:spPr>
          <a:xfrm>
            <a:off x="5360732" y="1327836"/>
            <a:ext cx="234370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0" y="108289"/>
            <a:ext cx="4724400" cy="609600"/>
          </a:xfrm>
        </p:spPr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33339-BE48-4462-A81F-DE6532FD1300}"/>
              </a:ext>
            </a:extLst>
          </p:cNvPr>
          <p:cNvSpPr/>
          <p:nvPr/>
        </p:nvSpPr>
        <p:spPr>
          <a:xfrm>
            <a:off x="5412890" y="2346044"/>
            <a:ext cx="3464410" cy="3123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"/cook"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)]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15C-AA57-48B8-A79D-374F9B1CDB59}"/>
              </a:ext>
            </a:extLst>
          </p:cNvPr>
          <p:cNvSpPr/>
          <p:nvPr/>
        </p:nvSpPr>
        <p:spPr>
          <a:xfrm>
            <a:off x="116990" y="229375"/>
            <a:ext cx="8646010" cy="423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"Cookies sent by browser:"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.cookies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"value"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"1234"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days"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float(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"Clearing cookie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"Setting cookie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days="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.set_cookie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cookieName,cookieValue,expires_days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2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6D4-4F19-472E-87B2-622DD48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DA63-C5D9-4929-800A-9772EF2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F7F09-E873-4194-A876-E4EB8115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0673"/>
            <a:ext cx="5171429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F24E6-38EB-4C90-998F-FDF91943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610056"/>
            <a:ext cx="5171429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CF5CB-4104-4A35-ABF5-46261DC0D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469439"/>
            <a:ext cx="5171429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688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6D4-4F19-472E-87B2-622DD48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DA63-C5D9-4929-800A-9772EF2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D33F9-811E-444B-BAD4-B13E281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7" y="742950"/>
            <a:ext cx="4280363" cy="2236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373D3-36B6-4283-842D-B5A8AD29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627321"/>
            <a:ext cx="5720013" cy="41907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50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11909</TotalTime>
  <Words>1414</Words>
  <Application>Microsoft Office PowerPoint</Application>
  <PresentationFormat>On-screen Show (16:9)</PresentationFormat>
  <Paragraphs>227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Cookies and Sessions</vt:lpstr>
      <vt:lpstr>See Also</vt:lpstr>
      <vt:lpstr>Cookies</vt:lpstr>
      <vt:lpstr>Server Sends “Set-Cookie”</vt:lpstr>
      <vt:lpstr>Parts of a Cookie</vt:lpstr>
      <vt:lpstr>Cookies in Tornado</vt:lpstr>
      <vt:lpstr>Cookie Playground</vt:lpstr>
      <vt:lpstr>Cookie Playground</vt:lpstr>
      <vt:lpstr>Developer Tools</vt:lpstr>
      <vt:lpstr>Cookie Playground</vt:lpstr>
      <vt:lpstr>Sessions</vt:lpstr>
      <vt:lpstr>Using Sessions</vt:lpstr>
      <vt:lpstr>Sessions</vt:lpstr>
      <vt:lpstr>Sessions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366</cp:revision>
  <cp:lastPrinted>2018-07-30T23:09:35Z</cp:lastPrinted>
  <dcterms:created xsi:type="dcterms:W3CDTF">2015-07-04T21:12:26Z</dcterms:created>
  <dcterms:modified xsi:type="dcterms:W3CDTF">2018-07-30T23:12:50Z</dcterms:modified>
</cp:coreProperties>
</file>